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10972800"/>
  <p:notesSz cx="10972800" cy="14630400"/>
  <p:embeddedFontLs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30266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42445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CoCred: Trusted Certificates, One Scan Away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60022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student-activity certification platform that revolutionizes how achievements are verified and shared.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8717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Problem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503420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884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Paperwork Chaos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37508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struggle with physical certificates that get lost or damaged.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503420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884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Slow Verification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37508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Online verification processes are  time-consuming.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503420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884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Fake Certificates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37508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Employers face challenges identifying fraudulent credentials.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19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Solution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443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streamlined certification process that ensures authenticity and accessibility.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162425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52964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Student Submits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8691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Activity details uploaded through simple interface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162425"/>
            <a:ext cx="6521410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52964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Authority Validates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42014" y="578691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Institutional verification of submission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376630"/>
            <a:ext cx="6521410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7510701"/>
            <a:ext cx="30287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QR-Secured Certificate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20604" y="8001119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Tamper-proof document generation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6376630"/>
            <a:ext cx="6521410" cy="9072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42014" y="75107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Recruiter Verifies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542014" y="8001119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Instant authentication via scan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1066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269105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4503539"/>
            <a:ext cx="31043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Easy Online Submission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9939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 interface for students to upload activity details and supporting documents.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4269105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45035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APAAR KYC Login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2982" y="49939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authentication using government-verified identity system.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6181011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64154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QR-Sealed PDFs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6905863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Certificates with embedded verification codes that prevent tampering.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6181011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2982" y="6415445"/>
            <a:ext cx="31139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Shareable Portfolio Link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2982" y="690586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Digital showcase of all verified achievements in one accessible location.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425291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0" y="766286"/>
            <a:ext cx="7863840" cy="27203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5981224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Technical Architecture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7030164"/>
            <a:ext cx="4347567" cy="90725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20604" y="8164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React Frontend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1020604" y="865465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Responsive UI for all user types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7030164"/>
            <a:ext cx="4347567" cy="90725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368171" y="8164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Firebase Services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5368171" y="865465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Auth, Firestore, Cloud Functions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7030164"/>
            <a:ext cx="4347567" cy="90725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5738" y="8164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Cloud Storage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9715738" y="865465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document management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965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Demo Flow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53064"/>
            <a:ext cx="4735354" cy="28103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54748"/>
            <a:ext cx="212645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1. Submit Activity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5090517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upload details and evidence</a:t>
            </a:r>
            <a:endParaRPr lang="en-US" sz="1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46" y="1653064"/>
            <a:ext cx="4735354" cy="271581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30346" y="4560213"/>
            <a:ext cx="212645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 Validate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530346" y="4995982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Authorities review and approve</a:t>
            </a:r>
            <a:endParaRPr lang="en-US" sz="13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898356"/>
            <a:ext cx="4735354" cy="334720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9436894"/>
            <a:ext cx="2175748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 Generate Certificate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93790" y="9872663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creates secure PDF</a:t>
            </a:r>
            <a:endParaRPr lang="en-US" sz="13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843" y="5870258"/>
            <a:ext cx="4082891" cy="204144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30346" y="8244959"/>
            <a:ext cx="212645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4. Verify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7530346" y="8680728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Instant authentication via web portal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93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Impact &amp; Benefits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26763"/>
            <a:ext cx="48850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72 hrs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818680" y="46585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Spent on verification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23970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 help in reduction of verification process time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532483"/>
            <a:ext cx="48850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90%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1818680" y="75642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Fraud Certificates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8145423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 help in decrease of certificate falsification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6239828" y="3513415"/>
            <a:ext cx="3688675" cy="2184440"/>
          </a:xfrm>
          <a:prstGeom prst="roundRect">
            <a:avLst>
              <a:gd name="adj" fmla="val 436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97122" y="3770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 Students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6497122" y="4351853"/>
            <a:ext cx="31740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Secure, shareable portfolio of verified achievements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0155317" y="3513415"/>
            <a:ext cx="3688794" cy="2184440"/>
          </a:xfrm>
          <a:prstGeom prst="roundRect">
            <a:avLst>
              <a:gd name="adj" fmla="val 436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412611" y="3770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 Authorities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2611" y="4351853"/>
            <a:ext cx="317420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Streamlined verification process with reduced administrative burden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6239828" y="5924669"/>
            <a:ext cx="7604284" cy="1458635"/>
          </a:xfrm>
          <a:prstGeom prst="roundRect">
            <a:avLst>
              <a:gd name="adj" fmla="val 653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497122" y="61819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 Employers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6497122" y="6763107"/>
            <a:ext cx="70896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Instant, reliable verification of candidate credentials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0482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Scope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521065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5345311"/>
            <a:ext cx="29176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Blockchain Integration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5835729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Immutable records for permanent verification without central authority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521065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53453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API Integrations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5835729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with educational platforms, job portals, and verification services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521065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53453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Analytics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5835729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Skill insights and personalized development recommendations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687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CoCred: Transforming Credential Verification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26424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Trusted certificates, one scan away.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70230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Ready to revolutionize how achievements are verified and shared.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76410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Questions?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2025-09-09T01:10:16Z</dcterms:created>
  <dcterms:modified xsi:type="dcterms:W3CDTF">2025-09-09T01:10:16Z</dcterms:modified>
</cp:coreProperties>
</file>